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1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A54C62A0-1835-4DAA-959B-4772AC3C22F3}">
          <p14:sldIdLst>
            <p14:sldId id="261"/>
            <p14:sldId id="257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222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20F737-CC1E-4D43-9A8D-9C2DA569562F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53DEEE-85D0-4336-B834-70C47E06E5E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37418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smtClean="0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149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smtClean="0">
                <a:solidFill>
                  <a:srgbClr val="FFFFFF"/>
                </a:solidFill>
                <a:latin typeface="Arial"/>
                <a:cs typeface="Arial"/>
              </a:rPr>
              <a:t>Cesare Bernardis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 smtClean="0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13/02/2016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 smtClean="0"/>
              <a:t>Titolo presentazione</a:t>
            </a:r>
            <a:br>
              <a:rPr lang="it-IT" sz="2800" dirty="0" smtClean="0"/>
            </a:br>
            <a:r>
              <a:rPr lang="it-IT" sz="2800" dirty="0" smtClean="0"/>
              <a:t>sottotitolo</a:t>
            </a:r>
            <a:endParaRPr lang="it-IT" sz="2800" dirty="0"/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 smtClean="0">
                <a:solidFill>
                  <a:schemeClr val="bg1"/>
                </a:solidFill>
              </a:rPr>
              <a:t>Milano, XX mese 20XX</a:t>
            </a:r>
            <a:endParaRPr lang="it-IT" b="1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 err="1" smtClean="0"/>
              <a:t>MyTaxiService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smtClean="0">
                <a:solidFill>
                  <a:schemeClr val="bg1"/>
                </a:solidFill>
              </a:rPr>
              <a:t>Design </a:t>
            </a:r>
            <a:r>
              <a:rPr lang="it-IT" dirty="0" err="1" smtClean="0">
                <a:solidFill>
                  <a:schemeClr val="bg1"/>
                </a:solidFill>
              </a:rPr>
              <a:t>Document</a:t>
            </a:r>
            <a:r>
              <a:rPr lang="it-IT" dirty="0" smtClean="0">
                <a:solidFill>
                  <a:schemeClr val="bg1"/>
                </a:solidFill>
              </a:rPr>
              <a:t> </a:t>
            </a:r>
            <a:r>
              <a:rPr lang="it-IT" dirty="0" err="1" smtClean="0">
                <a:solidFill>
                  <a:schemeClr val="bg1"/>
                </a:solidFill>
              </a:rPr>
              <a:t>presentation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Guest </a:t>
            </a:r>
            <a:r>
              <a:rPr lang="it-IT" dirty="0" err="1" smtClean="0"/>
              <a:t>submit</a:t>
            </a:r>
            <a:r>
              <a:rPr lang="it-IT" dirty="0" smtClean="0"/>
              <a:t>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4940"/>
            <a:ext cx="8323263" cy="3936482"/>
          </a:xfrm>
        </p:spPr>
      </p:pic>
    </p:spTree>
    <p:extLst>
      <p:ext uri="{BB962C8B-B14F-4D97-AF65-F5344CB8AC3E}">
        <p14:creationId xmlns:p14="http://schemas.microsoft.com/office/powerpoint/2010/main" val="185755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</a:t>
            </a:r>
            <a:r>
              <a:rPr lang="it-IT" dirty="0" err="1" smtClean="0"/>
              <a:t>RegisteredPassenger</a:t>
            </a:r>
            <a:r>
              <a:rPr lang="it-IT" dirty="0" smtClean="0"/>
              <a:t> </a:t>
            </a:r>
            <a:r>
              <a:rPr lang="it-IT" dirty="0" err="1" smtClean="0"/>
              <a:t>submit</a:t>
            </a:r>
            <a:r>
              <a:rPr lang="it-IT" dirty="0" smtClean="0"/>
              <a:t>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662" y="1534886"/>
            <a:ext cx="6764759" cy="4296536"/>
          </a:xfrm>
        </p:spPr>
      </p:pic>
    </p:spTree>
    <p:extLst>
      <p:ext uri="{BB962C8B-B14F-4D97-AF65-F5344CB8AC3E}">
        <p14:creationId xmlns:p14="http://schemas.microsoft.com/office/powerpoint/2010/main" val="3298078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</a:t>
            </a:r>
            <a:r>
              <a:rPr lang="it-IT" dirty="0" err="1" smtClean="0"/>
              <a:t>Make</a:t>
            </a:r>
            <a:r>
              <a:rPr lang="it-IT" dirty="0" smtClean="0"/>
              <a:t> </a:t>
            </a:r>
            <a:r>
              <a:rPr lang="it-IT" dirty="0" err="1" smtClean="0"/>
              <a:t>Request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157" y="1534886"/>
            <a:ext cx="5435769" cy="4296536"/>
          </a:xfrm>
        </p:spPr>
      </p:pic>
    </p:spTree>
    <p:extLst>
      <p:ext uri="{BB962C8B-B14F-4D97-AF65-F5344CB8AC3E}">
        <p14:creationId xmlns:p14="http://schemas.microsoft.com/office/powerpoint/2010/main" val="1313830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</a:t>
            </a:r>
            <a:r>
              <a:rPr lang="en-US" dirty="0"/>
              <a:t>Request response and Answer management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77" y="1415143"/>
            <a:ext cx="6384330" cy="4430485"/>
          </a:xfrm>
        </p:spPr>
      </p:pic>
    </p:spTree>
    <p:extLst>
      <p:ext uri="{BB962C8B-B14F-4D97-AF65-F5344CB8AC3E}">
        <p14:creationId xmlns:p14="http://schemas.microsoft.com/office/powerpoint/2010/main" val="162480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– </a:t>
            </a:r>
            <a:r>
              <a:rPr lang="en-US" dirty="0" smtClean="0"/>
              <a:t>Reservation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6877" y="1799428"/>
            <a:ext cx="6384330" cy="3661915"/>
          </a:xfrm>
        </p:spPr>
      </p:pic>
    </p:spTree>
    <p:extLst>
      <p:ext uri="{BB962C8B-B14F-4D97-AF65-F5344CB8AC3E}">
        <p14:creationId xmlns:p14="http://schemas.microsoft.com/office/powerpoint/2010/main" val="161053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Architectural</a:t>
            </a:r>
            <a:r>
              <a:rPr lang="it-IT" dirty="0"/>
              <a:t> </a:t>
            </a:r>
            <a:r>
              <a:rPr lang="it-IT" dirty="0" err="1"/>
              <a:t>styles</a:t>
            </a:r>
            <a:r>
              <a:rPr lang="it-IT" dirty="0"/>
              <a:t> and </a:t>
            </a:r>
            <a:r>
              <a:rPr lang="it-IT" dirty="0" err="1" smtClean="0"/>
              <a:t>patterns</a:t>
            </a:r>
            <a:r>
              <a:rPr lang="it-IT" dirty="0" smtClean="0"/>
              <a:t> - </a:t>
            </a:r>
            <a:r>
              <a:rPr lang="it-IT" dirty="0" err="1" smtClean="0"/>
              <a:t>suggestions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dirty="0" smtClean="0"/>
              <a:t>first</a:t>
            </a:r>
            <a:r>
              <a:rPr lang="en-US" dirty="0"/>
              <a:t>, and probably the most relevant, is the </a:t>
            </a:r>
            <a:r>
              <a:rPr lang="en-US" b="1" dirty="0"/>
              <a:t>four tier </a:t>
            </a:r>
            <a:r>
              <a:rPr lang="en-US" b="1" dirty="0" smtClean="0"/>
              <a:t>architecture</a:t>
            </a:r>
            <a:r>
              <a:rPr lang="en-US" dirty="0" smtClean="0"/>
              <a:t>. Our </a:t>
            </a:r>
            <a:r>
              <a:rPr lang="en-US" dirty="0"/>
              <a:t>system is designed to support a </a:t>
            </a:r>
            <a:r>
              <a:rPr lang="en-US" dirty="0" smtClean="0"/>
              <a:t>JEE architecture </a:t>
            </a:r>
            <a:r>
              <a:rPr lang="en-US" dirty="0"/>
              <a:t>with a thin </a:t>
            </a:r>
            <a:r>
              <a:rPr lang="en-US" dirty="0" smtClean="0"/>
              <a:t>client on </a:t>
            </a:r>
            <a:r>
              <a:rPr lang="en-US" dirty="0"/>
              <a:t>the user device, which is used only as a interface, and a, </a:t>
            </a:r>
            <a:r>
              <a:rPr lang="en-US" dirty="0" smtClean="0"/>
              <a:t>relatively, fat </a:t>
            </a:r>
            <a:r>
              <a:rPr lang="en-US" dirty="0"/>
              <a:t>server that processes all the operations.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An </a:t>
            </a:r>
            <a:r>
              <a:rPr lang="en-US" b="1" dirty="0"/>
              <a:t>MVC</a:t>
            </a:r>
            <a:r>
              <a:rPr lang="en-US" dirty="0"/>
              <a:t> approach has been followed. The user interfaces in the </a:t>
            </a:r>
            <a:r>
              <a:rPr lang="en-US" dirty="0" smtClean="0"/>
              <a:t>User-Client </a:t>
            </a:r>
            <a:r>
              <a:rPr lang="en-US" dirty="0"/>
              <a:t>(view) are used only for data exploration and command </a:t>
            </a:r>
            <a:r>
              <a:rPr lang="en-US" dirty="0" smtClean="0"/>
              <a:t>submission </a:t>
            </a:r>
            <a:r>
              <a:rPr lang="en-US" dirty="0"/>
              <a:t>by the user. The backend operates and processes (controller) </a:t>
            </a:r>
            <a:r>
              <a:rPr lang="en-US" dirty="0" smtClean="0"/>
              <a:t>the requests </a:t>
            </a:r>
            <a:r>
              <a:rPr lang="en-US" dirty="0"/>
              <a:t>coming from the user interfaces and interacts with the </a:t>
            </a:r>
            <a:r>
              <a:rPr lang="en-US" dirty="0" smtClean="0"/>
              <a:t>persistent </a:t>
            </a:r>
            <a:r>
              <a:rPr lang="en-US" dirty="0"/>
              <a:t>and dynamic (but global, like areas and queues) data </a:t>
            </a:r>
            <a:r>
              <a:rPr lang="en-US" dirty="0" smtClean="0"/>
              <a:t>belonging to </a:t>
            </a:r>
            <a:r>
              <a:rPr lang="en-US" dirty="0"/>
              <a:t>the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/>
              <a:t>JMS</a:t>
            </a:r>
            <a:r>
              <a:rPr lang="en-US" dirty="0" smtClean="0"/>
              <a:t> is </a:t>
            </a:r>
            <a:r>
              <a:rPr lang="en-US" dirty="0"/>
              <a:t>a good way to solve the "messaging problem". JMS is a </a:t>
            </a:r>
            <a:r>
              <a:rPr lang="en-US" dirty="0" smtClean="0"/>
              <a:t>services provided </a:t>
            </a:r>
            <a:r>
              <a:rPr lang="en-US" dirty="0"/>
              <a:t>by JEE in its architecture. Its goal is to manage the </a:t>
            </a:r>
            <a:r>
              <a:rPr lang="en-US" dirty="0" smtClean="0"/>
              <a:t>point-to-point </a:t>
            </a:r>
            <a:r>
              <a:rPr lang="en-US" dirty="0"/>
              <a:t>message delivery in </a:t>
            </a:r>
            <a:r>
              <a:rPr lang="en-US" dirty="0" smtClean="0"/>
              <a:t>an asynchronous </a:t>
            </a:r>
            <a:r>
              <a:rPr lang="en-US" dirty="0"/>
              <a:t>way, simply specifying </a:t>
            </a:r>
            <a:r>
              <a:rPr lang="en-US" dirty="0" smtClean="0"/>
              <a:t>who has </a:t>
            </a:r>
            <a:r>
              <a:rPr lang="en-US" dirty="0"/>
              <a:t>to receive a </a:t>
            </a:r>
            <a:r>
              <a:rPr lang="en-US" dirty="0" smtClean="0"/>
              <a:t>notification</a:t>
            </a:r>
            <a:r>
              <a:rPr lang="en-US" dirty="0"/>
              <a:t>. A similar approach can be </a:t>
            </a:r>
            <a:r>
              <a:rPr lang="en-US" dirty="0" smtClean="0"/>
              <a:t>reproduced also </a:t>
            </a:r>
            <a:r>
              <a:rPr lang="en-US" dirty="0"/>
              <a:t>without the JMS </a:t>
            </a:r>
            <a:r>
              <a:rPr lang="en-US" dirty="0" smtClean="0"/>
              <a:t>constraint.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</a:t>
            </a:r>
            <a:r>
              <a:rPr lang="en-US" dirty="0"/>
              <a:t>are two patterns that could be useful during implementation: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b="1" dirty="0"/>
              <a:t>Factory Method </a:t>
            </a:r>
            <a:r>
              <a:rPr lang="en-US" dirty="0"/>
              <a:t>useful for components that must be </a:t>
            </a:r>
            <a:r>
              <a:rPr lang="en-US" dirty="0" smtClean="0"/>
              <a:t>continuously created</a:t>
            </a:r>
            <a:r>
              <a:rPr lang="en-US" dirty="0"/>
              <a:t>, maybe also by </a:t>
            </a:r>
            <a:r>
              <a:rPr lang="en-US" dirty="0" smtClean="0"/>
              <a:t>different </a:t>
            </a:r>
            <a:r>
              <a:rPr lang="en-US" dirty="0"/>
              <a:t>components or as a result of </a:t>
            </a:r>
            <a:r>
              <a:rPr lang="en-US" dirty="0" smtClean="0"/>
              <a:t>different </a:t>
            </a:r>
            <a:r>
              <a:rPr lang="en-US" dirty="0"/>
              <a:t>commands, like Users (Guest, </a:t>
            </a:r>
            <a:r>
              <a:rPr lang="en-US" dirty="0" err="1"/>
              <a:t>ecc</a:t>
            </a:r>
            <a:r>
              <a:rPr lang="en-US" dirty="0"/>
              <a:t>.), Requests and </a:t>
            </a:r>
            <a:r>
              <a:rPr lang="en-US" dirty="0" smtClean="0"/>
              <a:t>Reservations</a:t>
            </a:r>
            <a:r>
              <a:rPr lang="en-US" dirty="0"/>
              <a:t>. This allows a stronger control on the instance creation.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b="1" dirty="0"/>
              <a:t>Singleton</a:t>
            </a:r>
            <a:r>
              <a:rPr lang="en-US" dirty="0"/>
              <a:t> useful for components which needs only one instance </a:t>
            </a:r>
            <a:r>
              <a:rPr lang="en-US" dirty="0" smtClean="0"/>
              <a:t>in the </a:t>
            </a:r>
            <a:r>
              <a:rPr lang="en-US" dirty="0"/>
              <a:t>whole system.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6154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User Experience – </a:t>
            </a:r>
            <a:r>
              <a:rPr lang="it-IT" dirty="0" err="1" smtClean="0"/>
              <a:t>Traditional</a:t>
            </a:r>
            <a:r>
              <a:rPr lang="it-IT" dirty="0" smtClean="0"/>
              <a:t> </a:t>
            </a:r>
            <a:r>
              <a:rPr lang="it-IT" dirty="0" err="1" smtClean="0"/>
              <a:t>user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5056" y="1891506"/>
            <a:ext cx="7067550" cy="3943350"/>
          </a:xfrm>
        </p:spPr>
      </p:pic>
    </p:spTree>
    <p:extLst>
      <p:ext uri="{BB962C8B-B14F-4D97-AF65-F5344CB8AC3E}">
        <p14:creationId xmlns:p14="http://schemas.microsoft.com/office/powerpoint/2010/main" val="1510345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Experience – </a:t>
            </a:r>
            <a:r>
              <a:rPr lang="it-IT" dirty="0" smtClean="0"/>
              <a:t>Taxi Driver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731" y="2229644"/>
            <a:ext cx="5410200" cy="3267075"/>
          </a:xfrm>
        </p:spPr>
      </p:pic>
    </p:spTree>
    <p:extLst>
      <p:ext uri="{BB962C8B-B14F-4D97-AF65-F5344CB8AC3E}">
        <p14:creationId xmlns:p14="http://schemas.microsoft.com/office/powerpoint/2010/main" val="404019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Four</a:t>
            </a:r>
            <a:r>
              <a:rPr lang="it-IT" dirty="0" smtClean="0"/>
              <a:t> Tier Architecture and JEE</a:t>
            </a:r>
            <a:endParaRPr lang="it-IT" dirty="0"/>
          </a:p>
        </p:txBody>
      </p:sp>
      <p:pic>
        <p:nvPicPr>
          <p:cNvPr id="2" name="Segnaposto contenuto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15467" y="3395511"/>
            <a:ext cx="3706019" cy="2349568"/>
          </a:xfr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521" y="1740882"/>
            <a:ext cx="3283403" cy="787033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920343" y="1740882"/>
            <a:ext cx="3701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thought our system with a four tier architecture, in order to be</a:t>
            </a:r>
          </a:p>
          <a:p>
            <a:r>
              <a:rPr lang="en-US" dirty="0"/>
              <a:t>compatible with a JEE Architecture implementation.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288521" y="3291299"/>
            <a:ext cx="3701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we do not want to limit the ways it could be implemented, so we</a:t>
            </a:r>
          </a:p>
          <a:p>
            <a:r>
              <a:rPr lang="en-US" dirty="0"/>
              <a:t>will present the JEE as an example, not as a constraint.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Component </a:t>
            </a:r>
            <a:r>
              <a:rPr lang="it-IT" dirty="0" err="1" smtClean="0"/>
              <a:t>Diagram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016894"/>
            <a:ext cx="8323263" cy="3692574"/>
          </a:xfrm>
        </p:spPr>
      </p:pic>
    </p:spTree>
    <p:extLst>
      <p:ext uri="{BB962C8B-B14F-4D97-AF65-F5344CB8AC3E}">
        <p14:creationId xmlns:p14="http://schemas.microsoft.com/office/powerpoint/2010/main" val="44915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Client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921" y="1937770"/>
            <a:ext cx="2676525" cy="3219450"/>
          </a:xfrm>
        </p:spPr>
      </p:pic>
      <p:sp>
        <p:nvSpPr>
          <p:cNvPr id="3" name="CasellaDiTesto 2"/>
          <p:cNvSpPr txBox="1"/>
          <p:nvPr/>
        </p:nvSpPr>
        <p:spPr>
          <a:xfrm>
            <a:off x="4371471" y="2808831"/>
            <a:ext cx="4498093" cy="14773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In this subsystem we have the components in direct contact with the </a:t>
            </a:r>
            <a:r>
              <a:rPr lang="en-US" dirty="0" smtClean="0"/>
              <a:t>user.</a:t>
            </a:r>
          </a:p>
          <a:p>
            <a:endParaRPr lang="en-US" dirty="0"/>
          </a:p>
          <a:p>
            <a:r>
              <a:rPr lang="en-US" dirty="0" smtClean="0"/>
              <a:t>It </a:t>
            </a:r>
            <a:r>
              <a:rPr lang="en-US" dirty="0"/>
              <a:t>can be considered the </a:t>
            </a:r>
            <a:r>
              <a:rPr lang="en-US" dirty="0" smtClean="0"/>
              <a:t>user's </a:t>
            </a:r>
            <a:r>
              <a:rPr lang="en-US" dirty="0"/>
              <a:t>"access interface" of our system.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88138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Frontend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492" y="1532277"/>
            <a:ext cx="4048125" cy="4095750"/>
          </a:xfrm>
        </p:spPr>
      </p:pic>
      <p:sp>
        <p:nvSpPr>
          <p:cNvPr id="3" name="CasellaDiTesto 2"/>
          <p:cNvSpPr txBox="1"/>
          <p:nvPr/>
        </p:nvSpPr>
        <p:spPr>
          <a:xfrm>
            <a:off x="4746171" y="2564489"/>
            <a:ext cx="4123393" cy="20313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This subsystem represents the access to the real functionalities of our </a:t>
            </a:r>
            <a:r>
              <a:rPr lang="en-US" dirty="0" smtClean="0"/>
              <a:t>system.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application </a:t>
            </a:r>
            <a:r>
              <a:rPr lang="en-US" dirty="0" smtClean="0"/>
              <a:t>requires a </a:t>
            </a:r>
            <a:r>
              <a:rPr lang="en-US" dirty="0"/>
              <a:t>different type of user (that depends on the login) and, through the components of the Frontend, calls </a:t>
            </a:r>
            <a:r>
              <a:rPr lang="en-US" dirty="0" smtClean="0"/>
              <a:t>the services </a:t>
            </a:r>
            <a:r>
              <a:rPr lang="en-US" dirty="0"/>
              <a:t>of the backend.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9330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Backend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1" y="1957979"/>
            <a:ext cx="4048125" cy="3244345"/>
          </a:xfrm>
        </p:spPr>
      </p:pic>
      <p:sp>
        <p:nvSpPr>
          <p:cNvPr id="6" name="CasellaDiTesto 5"/>
          <p:cNvSpPr txBox="1"/>
          <p:nvPr/>
        </p:nvSpPr>
        <p:spPr>
          <a:xfrm>
            <a:off x="4855028" y="2425989"/>
            <a:ext cx="4014535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/>
              <a:t>In this subsystem we have placed all the </a:t>
            </a:r>
            <a:r>
              <a:rPr lang="en-US" dirty="0" smtClean="0"/>
              <a:t>components that we </a:t>
            </a:r>
            <a:r>
              <a:rPr lang="en-US" dirty="0"/>
              <a:t>do not want to let the </a:t>
            </a:r>
            <a:r>
              <a:rPr lang="en-US" dirty="0" smtClean="0"/>
              <a:t>client interact directly.</a:t>
            </a:r>
          </a:p>
          <a:p>
            <a:endParaRPr lang="en-US" dirty="0"/>
          </a:p>
          <a:p>
            <a:r>
              <a:rPr lang="en-US" dirty="0" smtClean="0"/>
              <a:t>It is </a:t>
            </a:r>
            <a:r>
              <a:rPr lang="en-US" dirty="0"/>
              <a:t>in </a:t>
            </a:r>
            <a:r>
              <a:rPr lang="en-US" dirty="0" smtClean="0"/>
              <a:t>direct communication </a:t>
            </a:r>
            <a:r>
              <a:rPr lang="en-US" dirty="0"/>
              <a:t>with the </a:t>
            </a:r>
            <a:r>
              <a:rPr lang="en-US" dirty="0" smtClean="0"/>
              <a:t>frontend, responsible </a:t>
            </a:r>
            <a:r>
              <a:rPr lang="en-US" dirty="0"/>
              <a:t>of the </a:t>
            </a:r>
            <a:r>
              <a:rPr lang="en-US" dirty="0" smtClean="0"/>
              <a:t>user management</a:t>
            </a:r>
            <a:r>
              <a:rPr lang="en-US" dirty="0"/>
              <a:t>, and </a:t>
            </a:r>
            <a:r>
              <a:rPr lang="en-US" dirty="0" smtClean="0"/>
              <a:t>the database</a:t>
            </a:r>
            <a:r>
              <a:rPr lang="en-US" dirty="0"/>
              <a:t>. This is practically the core of our system.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725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Database</a:t>
            </a:r>
            <a:endParaRPr lang="it-IT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521" y="2981675"/>
            <a:ext cx="4048125" cy="1196953"/>
          </a:xfrm>
        </p:spPr>
      </p:pic>
      <p:sp>
        <p:nvSpPr>
          <p:cNvPr id="3" name="CasellaDiTesto 2"/>
          <p:cNvSpPr txBox="1"/>
          <p:nvPr/>
        </p:nvSpPr>
        <p:spPr>
          <a:xfrm>
            <a:off x="4789715" y="2425990"/>
            <a:ext cx="4079850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dirty="0" smtClean="0"/>
              <a:t>This component is, obviously, </a:t>
            </a:r>
            <a:r>
              <a:rPr lang="en-US" dirty="0"/>
              <a:t>the database of our system. It stores all the </a:t>
            </a:r>
            <a:r>
              <a:rPr lang="en-US" dirty="0" smtClean="0"/>
              <a:t>persistent data that </a:t>
            </a:r>
            <a:r>
              <a:rPr lang="en-US" dirty="0"/>
              <a:t>are often required by the Backend and the Frontend </a:t>
            </a:r>
            <a:r>
              <a:rPr lang="en-US" dirty="0" smtClean="0"/>
              <a:t>systems. </a:t>
            </a:r>
          </a:p>
          <a:p>
            <a:endParaRPr lang="en-US" dirty="0"/>
          </a:p>
          <a:p>
            <a:r>
              <a:rPr lang="en-US" dirty="0" smtClean="0"/>
              <a:t>Database component </a:t>
            </a:r>
            <a:r>
              <a:rPr lang="en-US" dirty="0"/>
              <a:t>is singleton, it is created once and it is used during the </a:t>
            </a:r>
            <a:r>
              <a:rPr lang="en-US" dirty="0" smtClean="0"/>
              <a:t>whole life </a:t>
            </a:r>
            <a:r>
              <a:rPr lang="en-US" dirty="0"/>
              <a:t>cycle of the system.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7203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Deployment </a:t>
            </a:r>
            <a:r>
              <a:rPr lang="it-IT" dirty="0" err="1" smtClean="0"/>
              <a:t>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512064"/>
            <a:ext cx="8323263" cy="2702235"/>
          </a:xfrm>
        </p:spPr>
      </p:pic>
    </p:spTree>
    <p:extLst>
      <p:ext uri="{BB962C8B-B14F-4D97-AF65-F5344CB8AC3E}">
        <p14:creationId xmlns:p14="http://schemas.microsoft.com/office/powerpoint/2010/main" val="3933002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Runtime </a:t>
            </a:r>
            <a:r>
              <a:rPr lang="it-IT" dirty="0" err="1" smtClean="0"/>
              <a:t>view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86621"/>
            <a:ext cx="8323263" cy="3353121"/>
          </a:xfrm>
        </p:spPr>
      </p:pic>
    </p:spTree>
    <p:extLst>
      <p:ext uri="{BB962C8B-B14F-4D97-AF65-F5344CB8AC3E}">
        <p14:creationId xmlns:p14="http://schemas.microsoft.com/office/powerpoint/2010/main" val="2514664178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187</TotalTime>
  <Words>543</Words>
  <Application>Microsoft Office PowerPoint</Application>
  <PresentationFormat>Presentazione su schermo (4:3)</PresentationFormat>
  <Paragraphs>42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POLI</vt:lpstr>
      <vt:lpstr>Titolo presentazione sottotitolo</vt:lpstr>
      <vt:lpstr>Four Tier Architecture and JEE</vt:lpstr>
      <vt:lpstr>Component Diagram</vt:lpstr>
      <vt:lpstr>Client</vt:lpstr>
      <vt:lpstr>Frontend</vt:lpstr>
      <vt:lpstr>Backend</vt:lpstr>
      <vt:lpstr>Database</vt:lpstr>
      <vt:lpstr>Deployment view</vt:lpstr>
      <vt:lpstr>Runtime view</vt:lpstr>
      <vt:lpstr>Sequence Diagram – Guest submit request</vt:lpstr>
      <vt:lpstr>Sequence Diagram – RegisteredPassenger submit request</vt:lpstr>
      <vt:lpstr>Sequence Diagram – Make Request</vt:lpstr>
      <vt:lpstr>Sequence Diagram – Request response and Answer management</vt:lpstr>
      <vt:lpstr>Sequence Diagram – Reservation</vt:lpstr>
      <vt:lpstr>Architectural styles and patterns - suggestions</vt:lpstr>
      <vt:lpstr>User Experience – Traditional user</vt:lpstr>
      <vt:lpstr>User Experience – Taxi Driver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Cesare Bernardis</cp:lastModifiedBy>
  <cp:revision>32</cp:revision>
  <dcterms:created xsi:type="dcterms:W3CDTF">2015-05-26T12:27:57Z</dcterms:created>
  <dcterms:modified xsi:type="dcterms:W3CDTF">2016-02-13T16:05:34Z</dcterms:modified>
</cp:coreProperties>
</file>